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6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81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221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998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2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36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8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36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232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29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6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04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65DDA-0327-4916-9B0D-39C116EDD216}" type="datetimeFigureOut">
              <a:rPr lang="en-US" smtClean="0"/>
              <a:t>1/21/2019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6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07" y="2071254"/>
            <a:ext cx="8015257" cy="4007629"/>
          </a:xfrm>
          <a:prstGeom prst="rect">
            <a:avLst/>
          </a:prstGeom>
        </p:spPr>
      </p:pic>
      <p:pic>
        <p:nvPicPr>
          <p:cNvPr id="1026" name="Picture 2" descr="https://external-preview.redd.it/_w2btIwdG-NC0pljhAxqERd5tWg9w4KsoHyioHKVxXk.png?width=960&amp;crop=smart&amp;auto=webp&amp;s=0fb029a8820aad869eb221f96c8ac65ab03699c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907" y="937980"/>
            <a:ext cx="8015257" cy="536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05877" y="731520"/>
            <a:ext cx="3721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Outer Rim X-Wing League</a:t>
            </a:r>
          </a:p>
        </p:txBody>
      </p:sp>
    </p:spTree>
    <p:extLst>
      <p:ext uri="{BB962C8B-B14F-4D97-AF65-F5344CB8AC3E}">
        <p14:creationId xmlns:p14="http://schemas.microsoft.com/office/powerpoint/2010/main" val="4118802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A7619F-AA09-427B-8ACC-C79BC786D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D36F848-27F0-42A8-9435-57214C2A15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7517EE9-151F-4B1C-96B0-ED736CCD6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5902"/>
            <a:ext cx="13919860" cy="65526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31F797B-89C2-40FD-A1F0-7D896B85DE0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8014" y="3892216"/>
            <a:ext cx="1729411" cy="20999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D086CA3-9DC4-46FC-A5AF-F3DEC8A85518}"/>
              </a:ext>
            </a:extLst>
          </p:cNvPr>
          <p:cNvSpPr txBox="1"/>
          <p:nvPr/>
        </p:nvSpPr>
        <p:spPr>
          <a:xfrm>
            <a:off x="2490536" y="4493795"/>
            <a:ext cx="2129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Season 1</a:t>
            </a:r>
          </a:p>
          <a:p>
            <a:r>
              <a:rPr lang="en-US" dirty="0"/>
              <a:t>Jan 21 – Mar 24</a:t>
            </a:r>
          </a:p>
        </p:txBody>
      </p:sp>
    </p:spTree>
    <p:extLst>
      <p:ext uri="{BB962C8B-B14F-4D97-AF65-F5344CB8AC3E}">
        <p14:creationId xmlns:p14="http://schemas.microsoft.com/office/powerpoint/2010/main" val="2454750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8298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11</Words>
  <Application>Microsoft Office PowerPoint</Application>
  <PresentationFormat>Widescreen</PresentationFormat>
  <Paragraphs>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Little</dc:creator>
  <cp:lastModifiedBy>Joseph Little</cp:lastModifiedBy>
  <cp:revision>3</cp:revision>
  <dcterms:created xsi:type="dcterms:W3CDTF">2019-01-21T00:08:41Z</dcterms:created>
  <dcterms:modified xsi:type="dcterms:W3CDTF">2019-01-21T21:21:48Z</dcterms:modified>
</cp:coreProperties>
</file>

<file path=docProps/thumbnail.jpeg>
</file>